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2037B-5ACD-48C6-BA18-DFA38D7BB8EE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76A11-D4F3-43F7-8319-AB70A0188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il3iFpgWdM" TargetMode="External"/><Relationship Id="rId2" Type="http://schemas.openxmlformats.org/officeDocument/2006/relationships/hyperlink" Target="http://www.youtube.com/watch?v=8H3dFh6GA-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UPPOF_WYG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HSE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Hollywood’s Frankenstein Creation</a:t>
            </a:r>
          </a:p>
          <a:p>
            <a:pPr lvl="1"/>
            <a:r>
              <a:rPr lang="en-US" dirty="0" smtClean="0"/>
              <a:t>1931 </a:t>
            </a:r>
            <a:r>
              <a:rPr lang="en-US" dirty="0" smtClean="0"/>
              <a:t>Creation - </a:t>
            </a:r>
            <a:r>
              <a:rPr lang="en-US" dirty="0" smtClean="0">
                <a:hlinkClick r:id="rId2"/>
              </a:rPr>
              <a:t>http://www.youtube.com/watch?v=8H3dFh6GA-A</a:t>
            </a:r>
            <a:endParaRPr lang="en-US" dirty="0" smtClean="0"/>
          </a:p>
          <a:p>
            <a:pPr lvl="1"/>
            <a:r>
              <a:rPr lang="en-US" dirty="0" smtClean="0"/>
              <a:t>1974 Creation - </a:t>
            </a:r>
            <a:r>
              <a:rPr lang="en-US" dirty="0" smtClean="0">
                <a:hlinkClick r:id="rId3"/>
              </a:rPr>
              <a:t>http://www.youtube.com/watch?v=Qil3iFpgWdM</a:t>
            </a:r>
            <a:endParaRPr lang="en-US" dirty="0" smtClean="0"/>
          </a:p>
          <a:p>
            <a:pPr lvl="1"/>
            <a:r>
              <a:rPr lang="en-US" dirty="0" smtClean="0"/>
              <a:t>1994 Creation - </a:t>
            </a:r>
            <a:r>
              <a:rPr lang="en-US" dirty="0" smtClean="0">
                <a:hlinkClick r:id="rId4"/>
              </a:rPr>
              <a:t>http://www.youtube.com/watch?v=UPPOF_WYGb8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HSE Journal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Shon Daniels</dc:creator>
  <cp:lastModifiedBy>TPS</cp:lastModifiedBy>
  <cp:revision>5</cp:revision>
  <dcterms:created xsi:type="dcterms:W3CDTF">2009-08-31T02:32:15Z</dcterms:created>
  <dcterms:modified xsi:type="dcterms:W3CDTF">2009-08-31T14:43:31Z</dcterms:modified>
</cp:coreProperties>
</file>